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14856-695A-46AB-A56A-3C60EEBC936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725D5-460C-4ADC-B3EB-6762403701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algn="l"/>
            <a:r>
              <a:rPr lang="es-ES" sz="1400" dirty="0" smtClean="0"/>
              <a:t/>
            </a:r>
            <a:br>
              <a:rPr lang="es-ES" sz="1400" dirty="0" smtClean="0"/>
            </a:br>
            <a:r>
              <a:rPr lang="es-ES" sz="1400" dirty="0" smtClean="0"/>
              <a:t/>
            </a:r>
            <a:br>
              <a:rPr lang="es-ES" sz="1400" dirty="0" smtClean="0"/>
            </a:br>
            <a:r>
              <a:rPr lang="es-ES" sz="1400" dirty="0" smtClean="0"/>
              <a:t>Me llamo ______________ Clase 7IM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s-ES" sz="1400" dirty="0" smtClean="0"/>
              <a:t>La fecha es el 15 de marzo del 2012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fr-CA" dirty="0" smtClean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533400" y="838200"/>
            <a:ext cx="8153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Actividad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Inicial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Propósito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# 51: ¿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Qué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hiciste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ayer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1447801"/>
            <a:ext cx="81534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Change from present tense to past tense.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 err="1" smtClean="0"/>
              <a:t>Nosotros</a:t>
            </a:r>
            <a:r>
              <a:rPr lang="en-US" sz="2800" dirty="0" smtClean="0"/>
              <a:t> </a:t>
            </a:r>
            <a:r>
              <a:rPr lang="en-US" sz="2800" dirty="0" err="1" smtClean="0"/>
              <a:t>patinamos</a:t>
            </a:r>
            <a:r>
              <a:rPr lang="en-US" sz="2800" dirty="0" smtClean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err="1" smtClean="0"/>
              <a:t>llego</a:t>
            </a:r>
            <a:r>
              <a:rPr lang="en-US" sz="2800" dirty="0" smtClean="0"/>
              <a:t> a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seis</a:t>
            </a:r>
            <a:r>
              <a:rPr lang="en-US" sz="2800" dirty="0" smtClean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 err="1" smtClean="0"/>
              <a:t>Ellos</a:t>
            </a:r>
            <a:r>
              <a:rPr lang="en-US" sz="2800" dirty="0" smtClean="0"/>
              <a:t> </a:t>
            </a:r>
            <a:r>
              <a:rPr lang="en-US" sz="2800" dirty="0" err="1" smtClean="0"/>
              <a:t>patinan</a:t>
            </a:r>
            <a:r>
              <a:rPr lang="en-US" sz="2800" dirty="0" smtClean="0"/>
              <a:t> con </a:t>
            </a:r>
            <a:r>
              <a:rPr lang="en-US" sz="2800" dirty="0" err="1" smtClean="0"/>
              <a:t>sus</a:t>
            </a:r>
            <a:r>
              <a:rPr lang="en-US" sz="2800" dirty="0" smtClean="0"/>
              <a:t> amigos.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 Kayla </a:t>
            </a:r>
            <a:r>
              <a:rPr lang="en-US" sz="2800" dirty="0" err="1" smtClean="0"/>
              <a:t>baila</a:t>
            </a:r>
            <a:r>
              <a:rPr lang="en-US" sz="2800" dirty="0" smtClean="0"/>
              <a:t> </a:t>
            </a:r>
            <a:r>
              <a:rPr lang="en-US" sz="2800" dirty="0" err="1" smtClean="0"/>
              <a:t>muy</a:t>
            </a:r>
            <a:r>
              <a:rPr lang="en-US" sz="2800" dirty="0" smtClean="0"/>
              <a:t> </a:t>
            </a:r>
            <a:r>
              <a:rPr lang="en-US" sz="2800" dirty="0" err="1" smtClean="0"/>
              <a:t>bien</a:t>
            </a:r>
            <a:r>
              <a:rPr lang="en-US" sz="28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 </a:t>
            </a:r>
            <a:r>
              <a:rPr lang="en-US" sz="2800" dirty="0" err="1" smtClean="0"/>
              <a:t>Asali</a:t>
            </a:r>
            <a:r>
              <a:rPr lang="en-US" sz="2800" dirty="0" smtClean="0"/>
              <a:t> </a:t>
            </a:r>
            <a:r>
              <a:rPr lang="en-US" sz="2800" dirty="0" err="1" smtClean="0"/>
              <a:t>habla</a:t>
            </a:r>
            <a:r>
              <a:rPr lang="en-US" sz="2800" dirty="0" smtClean="0"/>
              <a:t> </a:t>
            </a:r>
            <a:r>
              <a:rPr lang="en-US" sz="2800" dirty="0" err="1" smtClean="0"/>
              <a:t>español</a:t>
            </a:r>
            <a:r>
              <a:rPr lang="en-US" sz="2800" dirty="0" smtClean="0"/>
              <a:t> </a:t>
            </a:r>
            <a:r>
              <a:rPr lang="en-US" sz="2800" smtClean="0"/>
              <a:t>perfectamente.</a:t>
            </a:r>
            <a:endParaRPr lang="en-US" sz="28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US" sz="2800" dirty="0" smtClean="0"/>
              <a:t>Leon y Veronica </a:t>
            </a:r>
            <a:r>
              <a:rPr lang="en-US" sz="2800" dirty="0" err="1" smtClean="0"/>
              <a:t>miran</a:t>
            </a:r>
            <a:r>
              <a:rPr lang="en-US" sz="2800" dirty="0" smtClean="0"/>
              <a:t> la television.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 smtClean="0"/>
              <a:t>Cynthia </a:t>
            </a:r>
            <a:r>
              <a:rPr lang="en-US" sz="2800" dirty="0" err="1" smtClean="0"/>
              <a:t>empieza</a:t>
            </a:r>
            <a:r>
              <a:rPr lang="en-US" sz="2800" dirty="0" smtClean="0"/>
              <a:t> la </a:t>
            </a:r>
            <a:r>
              <a:rPr lang="en-US" sz="2800" dirty="0" err="1" smtClean="0"/>
              <a:t>tarea</a:t>
            </a:r>
            <a:r>
              <a:rPr lang="en-US" sz="2800" dirty="0" smtClean="0"/>
              <a:t> a </a:t>
            </a:r>
            <a:r>
              <a:rPr lang="en-US" sz="2800" dirty="0" err="1" smtClean="0"/>
              <a:t>tiempo</a:t>
            </a:r>
            <a:r>
              <a:rPr lang="en-US" sz="2800" dirty="0" smtClean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err="1" smtClean="0"/>
              <a:t>pesco</a:t>
            </a:r>
            <a:r>
              <a:rPr lang="en-US" sz="2800" dirty="0" smtClean="0"/>
              <a:t> </a:t>
            </a:r>
            <a:r>
              <a:rPr lang="en-US" sz="2800" dirty="0" err="1" smtClean="0"/>
              <a:t>por</a:t>
            </a:r>
            <a:r>
              <a:rPr lang="en-US" sz="2800" dirty="0" smtClean="0"/>
              <a:t> la </a:t>
            </a:r>
            <a:r>
              <a:rPr lang="en-US" sz="2800" dirty="0" err="1" smtClean="0"/>
              <a:t>manana</a:t>
            </a:r>
            <a:r>
              <a:rPr lang="en-US" sz="2800" dirty="0" smtClean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 smtClean="0"/>
              <a:t>Jordan y </a:t>
            </a:r>
            <a:r>
              <a:rPr lang="en-US" sz="2800" dirty="0" err="1" smtClean="0"/>
              <a:t>Nico</a:t>
            </a:r>
            <a:r>
              <a:rPr lang="en-US" sz="2800" dirty="0" smtClean="0"/>
              <a:t> </a:t>
            </a:r>
            <a:r>
              <a:rPr lang="en-US" sz="2800" dirty="0" err="1" smtClean="0"/>
              <a:t>juegan</a:t>
            </a:r>
            <a:r>
              <a:rPr lang="en-US" sz="2800" dirty="0" smtClean="0"/>
              <a:t> </a:t>
            </a:r>
            <a:r>
              <a:rPr lang="en-US" sz="2800" dirty="0" err="1" smtClean="0"/>
              <a:t>tenis</a:t>
            </a:r>
            <a:r>
              <a:rPr lang="en-US" sz="2800" dirty="0" smtClean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800" dirty="0" smtClean="0"/>
              <a:t>Tiara y Giselle </a:t>
            </a:r>
            <a:r>
              <a:rPr lang="en-US" sz="2800" dirty="0" err="1" smtClean="0"/>
              <a:t>compran</a:t>
            </a:r>
            <a:r>
              <a:rPr lang="en-US" sz="2800" dirty="0" smtClean="0"/>
              <a:t> mucho </a:t>
            </a:r>
            <a:r>
              <a:rPr lang="en-US" sz="2800" dirty="0" err="1" smtClean="0"/>
              <a:t>churros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the Crossword Puzzle.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Choose 5 verbs that we have used throughout the unit.</a:t>
            </a:r>
          </a:p>
          <a:p>
            <a:endParaRPr lang="en-US" dirty="0"/>
          </a:p>
          <a:p>
            <a:r>
              <a:rPr lang="en-US" dirty="0" smtClean="0"/>
              <a:t>Draw a picture to represent the meaning of each verb.</a:t>
            </a:r>
          </a:p>
          <a:p>
            <a:pPr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Conjugate 2 (AR) verbs in the past tense.</a:t>
            </a:r>
            <a:endParaRPr lang="en-US" dirty="0"/>
          </a:p>
        </p:txBody>
      </p:sp>
      <p:pic>
        <p:nvPicPr>
          <p:cNvPr id="4" name="currentPic" descr="Tu Chau Ba Ann Tu Chau Ba Ann of Vietnam swims in the Men's 5 km Marathon Swim on day eight of the 2008 Asian Beach Games at Sanur Beach on October 22, 2008 in Bali, Indonesia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429000"/>
            <a:ext cx="1523999" cy="102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4953000" y="3810000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24600" y="3581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nadar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Conversation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562600"/>
          </a:xfrm>
        </p:spPr>
        <p:txBody>
          <a:bodyPr/>
          <a:lstStyle/>
          <a:p>
            <a:r>
              <a:rPr lang="en-US" sz="2800" dirty="0" smtClean="0">
                <a:latin typeface="Comic Sans MS" pitchFamily="66" charset="0"/>
              </a:rPr>
              <a:t>Imagine you went to a ski lodge yesterday. One partner asks what you did and the other describes five things you did. You then switch roles. The five things you did were: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Walked to the ticket booth.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Bought tickets at the ticket booth.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Used the ski lift.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You rented the skis and the ski sticks.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Comic Sans MS" pitchFamily="66" charset="0"/>
              </a:rPr>
              <a:t>You skied in the expert track/route.</a:t>
            </a:r>
          </a:p>
          <a:p>
            <a:pPr marL="514350" indent="-514350">
              <a:buNone/>
            </a:pPr>
            <a:r>
              <a:rPr lang="en-US" sz="2800" dirty="0" smtClean="0">
                <a:latin typeface="Comic Sans MS" pitchFamily="66" charset="0"/>
              </a:rPr>
              <a:t>* You must ensure your partner says the five activities. Keep track of their answers.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 went to either the </a:t>
            </a:r>
            <a:r>
              <a:rPr lang="en-US" u="sng" dirty="0" smtClean="0"/>
              <a:t>ice rink </a:t>
            </a:r>
            <a:r>
              <a:rPr lang="en-US" dirty="0" smtClean="0"/>
              <a:t>or the </a:t>
            </a:r>
            <a:r>
              <a:rPr lang="en-US" u="sng" dirty="0" smtClean="0"/>
              <a:t>ski lodge </a:t>
            </a:r>
            <a:r>
              <a:rPr lang="en-US" dirty="0" smtClean="0"/>
              <a:t>yesterday. Describe five activities you did and draw pictures to illustrate your activities. Each one of you will present in class next day!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 Me llamo ______________ Clase 7IM La fecha es el 15 de marzo del 2012    </vt:lpstr>
      <vt:lpstr>Complete the Crossword Puzzle.</vt:lpstr>
      <vt:lpstr>Corregimos La Tarea </vt:lpstr>
      <vt:lpstr>Conversation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Me llamo ______________ Clase 7IM La fecha es el 15 de marzo del 2012    </dc:title>
  <dc:creator>Sherice</dc:creator>
  <cp:lastModifiedBy>Sherice</cp:lastModifiedBy>
  <cp:revision>1</cp:revision>
  <dcterms:created xsi:type="dcterms:W3CDTF">2012-03-19T15:25:41Z</dcterms:created>
  <dcterms:modified xsi:type="dcterms:W3CDTF">2012-03-19T15:26:29Z</dcterms:modified>
</cp:coreProperties>
</file>